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sldIdLst>
    <p:sldId id="256" r:id="rId2"/>
    <p:sldId id="279" r:id="rId3"/>
    <p:sldId id="257" r:id="rId4"/>
    <p:sldId id="263" r:id="rId5"/>
    <p:sldId id="271" r:id="rId6"/>
    <p:sldId id="277" r:id="rId7"/>
    <p:sldId id="272" r:id="rId8"/>
    <p:sldId id="276" r:id="rId9"/>
    <p:sldId id="278" r:id="rId10"/>
    <p:sldId id="280" r:id="rId11"/>
    <p:sldId id="282" r:id="rId12"/>
    <p:sldId id="285" r:id="rId13"/>
    <p:sldId id="281" r:id="rId14"/>
    <p:sldId id="275" r:id="rId15"/>
    <p:sldId id="283" r:id="rId16"/>
    <p:sldId id="270" r:id="rId17"/>
    <p:sldId id="269" r:id="rId18"/>
  </p:sldIdLst>
  <p:sldSz cx="14400213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4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86" y="398"/>
      </p:cViewPr>
      <p:guideLst>
        <p:guide orient="horz" pos="2041"/>
        <p:guide pos="4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060529"/>
            <a:ext cx="10800160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403592"/>
            <a:ext cx="10800160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8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1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45009"/>
            <a:ext cx="3105046" cy="549164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45009"/>
            <a:ext cx="9135135" cy="549164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1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3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615545"/>
            <a:ext cx="12420184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336618"/>
            <a:ext cx="12420184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9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725046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725046"/>
            <a:ext cx="6120091" cy="411161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06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45010"/>
            <a:ext cx="12420184" cy="1252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588543"/>
            <a:ext cx="6091965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367064"/>
            <a:ext cx="6091965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588543"/>
            <a:ext cx="612196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367064"/>
            <a:ext cx="6121966" cy="34815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9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047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3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32012"/>
            <a:ext cx="4644443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33026"/>
            <a:ext cx="7290108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1944052"/>
            <a:ext cx="4644443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36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32012"/>
            <a:ext cx="4644443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33026"/>
            <a:ext cx="7290108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1944052"/>
            <a:ext cx="4644443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925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45010"/>
            <a:ext cx="12420184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725046"/>
            <a:ext cx="12420184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006163"/>
            <a:ext cx="324004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10BDE-2EE9-4FA0-AACA-DB0A95984946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006163"/>
            <a:ext cx="4860072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006163"/>
            <a:ext cx="3240048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69854-2001-466D-9775-7851F74182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50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01162" y="1770404"/>
            <a:ext cx="9716239" cy="1796280"/>
          </a:xfrm>
        </p:spPr>
        <p:txBody>
          <a:bodyPr>
            <a:noAutofit/>
          </a:bodyPr>
          <a:lstStyle/>
          <a:p>
            <a:br>
              <a:rPr lang="en-US" altLang="zh-CN" dirty="0"/>
            </a:br>
            <a:r>
              <a:rPr lang="zh-CN" altLang="en-US" dirty="0">
                <a:sym typeface="+mn-ea"/>
              </a:rPr>
              <a:t>栅栏密码</a:t>
            </a:r>
            <a:r>
              <a:rPr lang="zh-CN" altLang="en-US" dirty="0"/>
              <a:t>的实现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571208" y="4546472"/>
            <a:ext cx="7257796" cy="1199283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组 霸王集团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加密算法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4" y="1367879"/>
            <a:ext cx="12420184" cy="4111612"/>
          </a:xfrm>
        </p:spPr>
        <p:txBody>
          <a:bodyPr/>
          <a:lstStyle/>
          <a:p>
            <a:r>
              <a:rPr lang="zh-CN" altLang="en-US" dirty="0"/>
              <a:t>运行后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5A6DFB-8137-4745-A5AB-1BFB9354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2" y="1871935"/>
            <a:ext cx="13930567" cy="434072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5EABD56-65F0-4AC0-9A2D-9216561FBC1F}"/>
              </a:ext>
            </a:extLst>
          </p:cNvPr>
          <p:cNvSpPr/>
          <p:nvPr/>
        </p:nvSpPr>
        <p:spPr>
          <a:xfrm>
            <a:off x="255933" y="3240087"/>
            <a:ext cx="13537504" cy="792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61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遇到的问题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4" y="1439887"/>
            <a:ext cx="12420184" cy="4111612"/>
          </a:xfrm>
        </p:spPr>
        <p:txBody>
          <a:bodyPr/>
          <a:lstStyle/>
          <a:p>
            <a:r>
              <a:rPr lang="zh-CN" altLang="en-US" dirty="0"/>
              <a:t>问题：启动</a:t>
            </a:r>
            <a:r>
              <a:rPr lang="en-US" altLang="zh-CN" dirty="0"/>
              <a:t>LINUX</a:t>
            </a:r>
            <a:r>
              <a:rPr lang="zh-CN" altLang="en-US" dirty="0"/>
              <a:t>，没有启动</a:t>
            </a:r>
            <a:r>
              <a:rPr lang="en-US" altLang="zh-CN" dirty="0"/>
              <a:t>DHCP</a:t>
            </a:r>
            <a:r>
              <a:rPr lang="zh-CN" altLang="en-US" dirty="0"/>
              <a:t>服务，然后</a:t>
            </a:r>
            <a:r>
              <a:rPr lang="en-US" altLang="zh-CN" dirty="0"/>
              <a:t>…</a:t>
            </a:r>
            <a:r>
              <a:rPr lang="zh-CN" altLang="en-US" dirty="0"/>
              <a:t>每一次开机就需要等</a:t>
            </a:r>
            <a:r>
              <a:rPr lang="en-US" altLang="zh-CN" dirty="0"/>
              <a:t>5min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解决方法：开启</a:t>
            </a:r>
            <a:r>
              <a:rPr lang="en-US" altLang="zh-CN" dirty="0"/>
              <a:t>DHCP</a:t>
            </a:r>
            <a:r>
              <a:rPr lang="zh-CN" altLang="en-US" dirty="0"/>
              <a:t>服务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就可以使用</a:t>
            </a:r>
            <a:r>
              <a:rPr lang="en-US" altLang="zh-CN" dirty="0" err="1"/>
              <a:t>scp</a:t>
            </a:r>
            <a:r>
              <a:rPr lang="zh-CN" altLang="en-US" dirty="0"/>
              <a:t>传送代码了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0366A9-D0D8-4C9F-8464-A2A5A2CE5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2" y="2087959"/>
            <a:ext cx="6984776" cy="3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7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遇到的问题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en-US" altLang="zh-CN" dirty="0"/>
              <a:t>Linux Kernel</a:t>
            </a:r>
            <a:r>
              <a:rPr lang="zh-CN" altLang="en-US" dirty="0"/>
              <a:t>启动失败</a:t>
            </a:r>
          </a:p>
          <a:p>
            <a:r>
              <a:rPr lang="zh-CN" altLang="en-US" dirty="0"/>
              <a:t>解决方法：</a:t>
            </a:r>
            <a:endParaRPr lang="en-US" altLang="zh-CN" dirty="0"/>
          </a:p>
          <a:p>
            <a:pPr lvl="1"/>
            <a:r>
              <a:rPr lang="zh-CN" altLang="en-US" dirty="0"/>
              <a:t>现在还没解决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（换了别人的板子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99D074-EA14-4892-8358-A74BB1C13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970" y="758824"/>
            <a:ext cx="7858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5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遇到的问题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5" y="1871935"/>
            <a:ext cx="12420184" cy="4111612"/>
          </a:xfrm>
        </p:spPr>
        <p:txBody>
          <a:bodyPr/>
          <a:lstStyle/>
          <a:p>
            <a:r>
              <a:rPr lang="zh-CN" altLang="en-US" dirty="0"/>
              <a:t>问题：</a:t>
            </a:r>
            <a:r>
              <a:rPr lang="en-US" altLang="zh-CN" dirty="0"/>
              <a:t>SCP</a:t>
            </a:r>
            <a:r>
              <a:rPr lang="zh-CN" altLang="en-US" dirty="0"/>
              <a:t>上传文件密码不正确</a:t>
            </a:r>
          </a:p>
          <a:p>
            <a:endParaRPr lang="zh-CN" altLang="en-US" dirty="0"/>
          </a:p>
          <a:p>
            <a:r>
              <a:rPr lang="zh-CN" altLang="en-US" dirty="0"/>
              <a:t>解决方法：更换了</a:t>
            </a:r>
            <a:r>
              <a:rPr lang="en-US" altLang="zh-CN" dirty="0"/>
              <a:t>Linux</a:t>
            </a:r>
            <a:r>
              <a:rPr lang="zh-CN" altLang="en-US" dirty="0"/>
              <a:t>用户名</a:t>
            </a:r>
          </a:p>
          <a:p>
            <a:endParaRPr lang="zh-CN" altLang="en-US" dirty="0"/>
          </a:p>
        </p:txBody>
      </p:sp>
      <p:pic>
        <p:nvPicPr>
          <p:cNvPr id="1025" name="Picture 1" descr="C:\Users\SKYE\Documents\Tencent Files\1071662300\Image\C2C\GX~[ZHY1XUC10@_B4ZX[UR4.jpg">
            <a:extLst>
              <a:ext uri="{FF2B5EF4-FFF2-40B4-BE49-F238E27FC236}">
                <a16:creationId xmlns:a16="http://schemas.microsoft.com/office/drawing/2014/main" id="{E532695B-A2AA-49FF-B0DB-B08D9D57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42" y="1154112"/>
            <a:ext cx="41910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69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遇到的问题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4" y="1367879"/>
            <a:ext cx="12420184" cy="4111612"/>
          </a:xfrm>
        </p:spPr>
        <p:txBody>
          <a:bodyPr/>
          <a:lstStyle/>
          <a:p>
            <a:r>
              <a:rPr lang="zh-CN" altLang="en-US" dirty="0"/>
              <a:t>问题：使用</a:t>
            </a:r>
            <a:r>
              <a:rPr lang="en-US" altLang="zh-CN" dirty="0"/>
              <a:t>RISC-I</a:t>
            </a:r>
            <a:r>
              <a:rPr lang="zh-CN" altLang="en-US" dirty="0"/>
              <a:t>指令实现</a:t>
            </a:r>
            <a:r>
              <a:rPr lang="en-US" altLang="zh-CN" dirty="0"/>
              <a:t>C</a:t>
            </a:r>
            <a:r>
              <a:rPr lang="zh-CN" altLang="en-US" dirty="0"/>
              <a:t>中的</a:t>
            </a:r>
            <a:r>
              <a:rPr lang="en-US" altLang="zh-CN" dirty="0"/>
              <a:t>while(a&lt;b)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解决方法：改代码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9419E-2C61-4469-8F27-FB6B2E8C0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30" b="15488"/>
          <a:stretch/>
        </p:blipFill>
        <p:spPr>
          <a:xfrm>
            <a:off x="4607818" y="1871935"/>
            <a:ext cx="9083055" cy="432123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遇到的问题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问题：深夜</a:t>
            </a:r>
            <a:r>
              <a:rPr lang="en-US" altLang="zh-CN" dirty="0"/>
              <a:t>PUSH</a:t>
            </a:r>
            <a:r>
              <a:rPr lang="zh-CN" altLang="en-US" dirty="0"/>
              <a:t>，最为致命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解决方法：早睡早起身体好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24E30C-E313-49B3-9877-D0A0EDF79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682" y="2592015"/>
            <a:ext cx="7837795" cy="144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23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心得体会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每个人都体会到了有一个懂行的组长和厉害的学长的充要性，而且就算会的不多也要多帮打下手，这样效率才不会因为自己而拖后腿。当然也从这次实验中学习到了整个开发的流程与团队分配的职责，团队中每个人提到这一点时都感到赞同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总之这次实验，对于师傅们是一次精进，对于我们其他人则是一次入门，都学到了不少东西。同时也感谢intel公司的FPGA与傅老师的付出，谢谢大家。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4380" y="-336609"/>
            <a:ext cx="9331452" cy="7169255"/>
          </a:xfrm>
        </p:spPr>
        <p:txBody>
          <a:bodyPr>
            <a:normAutofit/>
          </a:bodyPr>
          <a:lstStyle/>
          <a:p>
            <a:r>
              <a:rPr lang="en-US" altLang="zh-CN" sz="6600" dirty="0"/>
              <a:t>THANKS</a:t>
            </a:r>
            <a:endParaRPr lang="zh-CN" altLang="en-US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3991" y="3000416"/>
            <a:ext cx="1121780" cy="632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28" dirty="0"/>
              <a:t>RSA</a:t>
            </a:r>
            <a:endParaRPr sz="3628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516993-9ED4-49DC-9E6A-2B569A3E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03" y="2178652"/>
            <a:ext cx="3041407" cy="2583113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EC939FB5-201F-4959-AA78-3F9AECC5E4C2}"/>
              </a:ext>
            </a:extLst>
          </p:cNvPr>
          <p:cNvSpPr/>
          <p:nvPr/>
        </p:nvSpPr>
        <p:spPr>
          <a:xfrm>
            <a:off x="4218978" y="3071934"/>
            <a:ext cx="1121780" cy="48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3683" tIns="51841" rIns="103683" bIns="518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68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A8361DB-F251-4B21-BD0D-6D5BAF5F0D86}"/>
              </a:ext>
            </a:extLst>
          </p:cNvPr>
          <p:cNvSpPr/>
          <p:nvPr/>
        </p:nvSpPr>
        <p:spPr>
          <a:xfrm>
            <a:off x="9059455" y="2980311"/>
            <a:ext cx="1121780" cy="48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3683" tIns="51841" rIns="103683" bIns="5184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6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0D1AD95-D1DA-40B0-B783-67542B342419}"/>
              </a:ext>
            </a:extLst>
          </p:cNvPr>
          <p:cNvSpPr txBox="1">
            <a:spLocks/>
          </p:cNvSpPr>
          <p:nvPr/>
        </p:nvSpPr>
        <p:spPr>
          <a:xfrm>
            <a:off x="10519878" y="2928913"/>
            <a:ext cx="1121780" cy="979789"/>
          </a:xfrm>
          <a:prstGeom prst="rect">
            <a:avLst/>
          </a:prstGeom>
        </p:spPr>
        <p:txBody>
          <a:bodyPr vert="horz" lIns="103683" tIns="51841" rIns="103683" bIns="51841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28" dirty="0"/>
              <a:t>栅栏</a:t>
            </a:r>
            <a:endParaRPr lang="en-US" sz="3628" dirty="0"/>
          </a:p>
        </p:txBody>
      </p:sp>
    </p:spTree>
    <p:extLst>
      <p:ext uri="{BB962C8B-B14F-4D97-AF65-F5344CB8AC3E}">
        <p14:creationId xmlns:p14="http://schemas.microsoft.com/office/powerpoint/2010/main" val="1224308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题目描述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9586" y="2402054"/>
            <a:ext cx="8942642" cy="167606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sz="5400" dirty="0"/>
              <a:t>            </a:t>
            </a:r>
            <a:r>
              <a:rPr sz="5400" dirty="0" err="1"/>
              <a:t>整合前边的代码</a:t>
            </a:r>
            <a:endParaRPr lang="en-US" altLang="zh-CN" sz="5400" dirty="0"/>
          </a:p>
          <a:p>
            <a:pPr marL="0" indent="0">
              <a:buNone/>
            </a:pPr>
            <a:r>
              <a:rPr sz="5400" dirty="0" err="1"/>
              <a:t>在FPGA上实现栅栏密码的算法</a:t>
            </a:r>
            <a:endParaRPr sz="5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/>
              <a:t>栅栏密码</a:t>
            </a:r>
            <a:r>
              <a:rPr lang="zh-CN" altLang="en-US" dirty="0"/>
              <a:t>的</a:t>
            </a:r>
            <a:r>
              <a:rPr lang="en-US" altLang="zh-CN" dirty="0"/>
              <a:t>FPGA</a:t>
            </a:r>
            <a:r>
              <a:rPr lang="zh-CN" altLang="en-US" dirty="0"/>
              <a:t>实现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3991"/>
              </a:lnSpc>
              <a:buNone/>
            </a:pPr>
            <a:r>
              <a:rPr lang="en-US" altLang="zh-CN" dirty="0"/>
              <a:t>       </a:t>
            </a:r>
            <a:r>
              <a:rPr dirty="0" err="1"/>
              <a:t>所谓栅栏密码，就是把明文分成N个组，然后取出每组的第一个，每组的第二个</a:t>
            </a:r>
            <a:r>
              <a:rPr dirty="0"/>
              <a:t>。。接着按顺序排列得出密文。若每个组里有2两个元素的话就叫2栏栅栏密码。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370" y="215751"/>
            <a:ext cx="8942642" cy="1252534"/>
          </a:xfrm>
        </p:spPr>
        <p:txBody>
          <a:bodyPr>
            <a:normAutofit fontScale="90000"/>
          </a:bodyPr>
          <a:lstStyle/>
          <a:p>
            <a:br>
              <a:rPr lang="zh-CN" dirty="0">
                <a:sym typeface="+mn-ea"/>
              </a:rPr>
            </a:br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加密算法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5410" y="1223863"/>
            <a:ext cx="12529392" cy="5131939"/>
          </a:xfrm>
        </p:spPr>
        <p:txBody>
          <a:bodyPr>
            <a:noAutofit/>
          </a:bodyPr>
          <a:lstStyle/>
          <a:p>
            <a:r>
              <a:rPr lang="zh-CN" altLang="en-US" sz="2268" dirty="0"/>
              <a:t>举个栗子：</a:t>
            </a:r>
            <a:endParaRPr lang="zh-CN" altLang="en-US" sz="2041" dirty="0"/>
          </a:p>
          <a:p>
            <a:r>
              <a:rPr lang="zh-CN" altLang="en-US" sz="2041" dirty="0"/>
              <a:t>比如明文：THERE IS A CIPHER</a:t>
            </a:r>
            <a:r>
              <a:rPr lang="en-US" altLang="zh-CN" sz="2041" dirty="0"/>
              <a:t>; </a:t>
            </a:r>
            <a:r>
              <a:rPr lang="zh-CN" altLang="en-US" sz="2041" dirty="0"/>
              <a:t>去掉空格后变为：THEREISACIPHER</a:t>
            </a:r>
          </a:p>
          <a:p>
            <a:r>
              <a:rPr lang="zh-CN" altLang="en-US" sz="2041" dirty="0"/>
              <a:t>两个一组，得到：TH ER EI SA CI PH ER</a:t>
            </a:r>
            <a:r>
              <a:rPr lang="en-US" altLang="zh-CN" sz="2041" dirty="0"/>
              <a:t>; </a:t>
            </a:r>
            <a:r>
              <a:rPr lang="zh-CN" altLang="en-US" sz="2041" dirty="0"/>
              <a:t>先取出第一个字母：TEESCPE</a:t>
            </a:r>
            <a:r>
              <a:rPr lang="en-US" altLang="zh-CN" sz="2041" dirty="0"/>
              <a:t>; </a:t>
            </a:r>
            <a:r>
              <a:rPr lang="zh-CN" altLang="en-US" sz="2041" dirty="0"/>
              <a:t>再取出第二个字母：HRIAIHR</a:t>
            </a:r>
          </a:p>
          <a:p>
            <a:r>
              <a:rPr lang="zh-CN" altLang="en-US" sz="2041" dirty="0"/>
              <a:t>连在一起就是：TEESCPEHRIAIHR</a:t>
            </a:r>
            <a:r>
              <a:rPr lang="en-US" altLang="zh-CN" sz="2041" dirty="0"/>
              <a:t>; </a:t>
            </a:r>
            <a:r>
              <a:rPr lang="zh-CN" altLang="en-US" sz="2041" dirty="0"/>
              <a:t>还原为所需密码。</a:t>
            </a:r>
          </a:p>
          <a:p>
            <a:r>
              <a:rPr lang="zh-CN" altLang="en-US" sz="2041" dirty="0"/>
              <a:t>而解密的时候，我们先把密文从中间分开，变为两行：</a:t>
            </a:r>
          </a:p>
          <a:p>
            <a:r>
              <a:rPr lang="zh-CN" altLang="en-US" sz="2041" dirty="0"/>
              <a:t>T E E S C P E</a:t>
            </a:r>
          </a:p>
          <a:p>
            <a:r>
              <a:rPr lang="zh-CN" altLang="en-US" sz="2041" dirty="0"/>
              <a:t>H R I A I H R</a:t>
            </a:r>
          </a:p>
          <a:p>
            <a:r>
              <a:rPr lang="zh-CN" altLang="en-US" sz="2041" dirty="0"/>
              <a:t>再按上下上下的顺序组合起来：</a:t>
            </a:r>
          </a:p>
          <a:p>
            <a:r>
              <a:rPr lang="zh-CN" altLang="en-US" sz="2041" dirty="0"/>
              <a:t>THEREISACIPHER</a:t>
            </a:r>
          </a:p>
          <a:p>
            <a:r>
              <a:rPr lang="zh-CN" altLang="en-US" sz="2041" dirty="0"/>
              <a:t>分出空格，就可以得到原文了：</a:t>
            </a:r>
          </a:p>
          <a:p>
            <a:r>
              <a:rPr lang="zh-CN" altLang="en-US" sz="2041" dirty="0"/>
              <a:t>THERE IS A CIPHERmain__’: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algn="ctr"/>
            <a:r>
              <a:rPr lang="zh-CN" altLang="en-US" sz="4400" dirty="0"/>
              <a:t>下面切入正题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zh-CN" dirty="0">
                <a:sym typeface="+mn-ea"/>
              </a:rPr>
            </a:br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实现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首先先拿</a:t>
            </a:r>
            <a:r>
              <a:rPr lang="en-US" altLang="zh-CN"/>
              <a:t>C</a:t>
            </a:r>
            <a:r>
              <a:rPr lang="zh-CN" altLang="en-US"/>
              <a:t>语言写出一份栅栏密码的加密算法：</a:t>
            </a:r>
          </a:p>
        </p:txBody>
      </p:sp>
      <p:pic>
        <p:nvPicPr>
          <p:cNvPr id="6" name="图片 5" descr="20171223-1117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506" y="3301528"/>
            <a:ext cx="2689993" cy="1868450"/>
          </a:xfrm>
          <a:prstGeom prst="rect">
            <a:avLst/>
          </a:prstGeom>
        </p:spPr>
      </p:pic>
      <p:pic>
        <p:nvPicPr>
          <p:cNvPr id="7" name="图片 6" descr="20171223-1118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513" y="2507347"/>
            <a:ext cx="3089603" cy="3456813"/>
          </a:xfrm>
          <a:prstGeom prst="rect">
            <a:avLst/>
          </a:prstGeom>
        </p:spPr>
      </p:pic>
      <p:pic>
        <p:nvPicPr>
          <p:cNvPr id="8" name="图片 7" descr="20171223-1118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62" y="2420944"/>
            <a:ext cx="3575617" cy="35432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5" y="1858443"/>
            <a:ext cx="12420184" cy="4111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然后就是写</a:t>
            </a:r>
            <a:r>
              <a:rPr lang="en-US" altLang="zh-CN" sz="2800" dirty="0"/>
              <a:t>RISC-I</a:t>
            </a:r>
            <a:r>
              <a:rPr lang="zh-CN" altLang="en-US" sz="2800" dirty="0"/>
              <a:t>汇编：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15C27E-4813-4CBE-B668-41C432308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122" y="791815"/>
            <a:ext cx="5976664" cy="517771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dirty="0">
                <a:sym typeface="+mn-ea"/>
              </a:rPr>
              <a:t>栅栏密码</a:t>
            </a:r>
            <a:r>
              <a:rPr lang="zh-CN" altLang="en-US" dirty="0">
                <a:sym typeface="+mn-ea"/>
              </a:rPr>
              <a:t>的</a:t>
            </a:r>
            <a:r>
              <a:rPr lang="en-US" altLang="zh-CN" dirty="0">
                <a:sym typeface="+mn-ea"/>
              </a:rPr>
              <a:t>FPGA</a:t>
            </a:r>
            <a:r>
              <a:rPr lang="zh-CN" altLang="en-US" dirty="0">
                <a:sym typeface="+mn-ea"/>
              </a:rPr>
              <a:t>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014" y="1367879"/>
            <a:ext cx="12420184" cy="4111612"/>
          </a:xfrm>
        </p:spPr>
        <p:txBody>
          <a:bodyPr/>
          <a:lstStyle/>
          <a:p>
            <a:r>
              <a:rPr lang="zh-CN" altLang="en-US" dirty="0"/>
              <a:t>运行前：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F46962-573B-4CA8-9691-28D12C970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3" y="1871935"/>
            <a:ext cx="13992225" cy="44005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C8ED1A-3518-49A6-96EF-9A5E7495712F}"/>
              </a:ext>
            </a:extLst>
          </p:cNvPr>
          <p:cNvSpPr/>
          <p:nvPr/>
        </p:nvSpPr>
        <p:spPr>
          <a:xfrm>
            <a:off x="359346" y="4464223"/>
            <a:ext cx="13537504" cy="79208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439</Words>
  <Application>Microsoft Office PowerPoint</Application>
  <PresentationFormat>自定义</PresentationFormat>
  <Paragraphs>69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Calibri</vt:lpstr>
      <vt:lpstr>Calibri Light</vt:lpstr>
      <vt:lpstr>Office Theme</vt:lpstr>
      <vt:lpstr> 栅栏密码的实现</vt:lpstr>
      <vt:lpstr>题目描述</vt:lpstr>
      <vt:lpstr>题目描述</vt:lpstr>
      <vt:lpstr>栅栏密码的FPGA实现</vt:lpstr>
      <vt:lpstr> 栅栏密码加密算法 </vt:lpstr>
      <vt:lpstr>栅栏密码的FPGA实现</vt:lpstr>
      <vt:lpstr> 栅栏密码的FPGA实现 </vt:lpstr>
      <vt:lpstr>栅栏密码的FPGA实现</vt:lpstr>
      <vt:lpstr>栅栏密码的FPGA实现</vt:lpstr>
      <vt:lpstr>栅栏密码加密算法</vt:lpstr>
      <vt:lpstr>遇到的问题</vt:lpstr>
      <vt:lpstr>遇到的问题</vt:lpstr>
      <vt:lpstr>遇到的问题</vt:lpstr>
      <vt:lpstr>遇到的问题</vt:lpstr>
      <vt:lpstr>遇到的问题</vt:lpstr>
      <vt:lpstr>心得体会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f1sh .</dc:creator>
  <cp:lastModifiedBy>Liu Jin</cp:lastModifiedBy>
  <cp:revision>69</cp:revision>
  <dcterms:created xsi:type="dcterms:W3CDTF">2017-12-21T10:54:00Z</dcterms:created>
  <dcterms:modified xsi:type="dcterms:W3CDTF">2017-12-24T13:09:19Z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